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D8993C-FDA3-4CFB-90E8-1467A67774A6}" type="datetimeFigureOut">
              <a:rPr lang="en-US" smtClean="0"/>
              <a:pPr/>
              <a:t>1/3/2011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7B09F5-34C1-4151-BE24-AEF4149DC5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Resume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Resumes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6637"/>
          </a:xfrm>
        </p:spPr>
        <p:txBody>
          <a:bodyPr/>
          <a:lstStyle/>
          <a:p>
            <a:r>
              <a:rPr lang="en-US" b="1" dirty="0" smtClean="0"/>
              <a:t>Use correct spelling</a:t>
            </a:r>
          </a:p>
          <a:p>
            <a:r>
              <a:rPr lang="en-US" b="1" dirty="0" smtClean="0"/>
              <a:t>Use margins, spacing and white space for easy skimming</a:t>
            </a:r>
          </a:p>
          <a:p>
            <a:r>
              <a:rPr lang="en-US" b="1" dirty="0" smtClean="0"/>
              <a:t>Omit punctuation</a:t>
            </a:r>
          </a:p>
          <a:p>
            <a:r>
              <a:rPr lang="en-US" b="1" dirty="0" smtClean="0"/>
              <a:t>Use action verbs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6637"/>
          </a:xfrm>
        </p:spPr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Don’t use a template or fancy fonts.  Keep it simple and readable.</a:t>
            </a:r>
          </a:p>
          <a:p>
            <a:r>
              <a:rPr lang="en-US" dirty="0" smtClean="0"/>
              <a:t>Current address and current telephone number (use a cell so they can get in touch with you!)</a:t>
            </a:r>
          </a:p>
          <a:p>
            <a:r>
              <a:rPr lang="en-US" dirty="0" smtClean="0"/>
              <a:t>Do not use cutesy answering machine responses.</a:t>
            </a:r>
          </a:p>
          <a:p>
            <a:r>
              <a:rPr lang="en-US" dirty="0" smtClean="0"/>
              <a:t>Email address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r>
              <a:rPr lang="en-US" dirty="0" smtClean="0"/>
              <a:t>Education Section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418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Discuss highest degree earned. </a:t>
            </a:r>
          </a:p>
          <a:p>
            <a:r>
              <a:rPr lang="en-US" dirty="0" smtClean="0"/>
              <a:t>Name and dates of institution where you earned highest degree</a:t>
            </a:r>
          </a:p>
          <a:p>
            <a:r>
              <a:rPr lang="en-US" dirty="0" smtClean="0"/>
              <a:t>City/State of institution</a:t>
            </a:r>
          </a:p>
          <a:p>
            <a:r>
              <a:rPr lang="en-US" dirty="0" smtClean="0"/>
              <a:t>What specific degree was earned</a:t>
            </a:r>
          </a:p>
          <a:p>
            <a:r>
              <a:rPr lang="en-US" dirty="0" smtClean="0"/>
              <a:t>Certifications</a:t>
            </a:r>
          </a:p>
          <a:p>
            <a:r>
              <a:rPr lang="en-US" dirty="0" smtClean="0"/>
              <a:t>Minors or Double Majors</a:t>
            </a:r>
          </a:p>
          <a:p>
            <a:r>
              <a:rPr lang="en-US" dirty="0" smtClean="0"/>
              <a:t>Sometimes GPA, Praxis scores </a:t>
            </a:r>
          </a:p>
          <a:p>
            <a:r>
              <a:rPr lang="en-US" dirty="0" smtClean="0"/>
              <a:t>Seminars, Conferences and Workshops as relevant.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Career Related Experience</a:t>
            </a:r>
            <a:br>
              <a:rPr lang="en-US" sz="3200" dirty="0" smtClean="0"/>
            </a:br>
            <a:r>
              <a:rPr lang="en-US" sz="3200" dirty="0" smtClean="0"/>
              <a:t>Traditional Reverse Chronological: Most recent position presented first.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6637"/>
          </a:xfrm>
        </p:spPr>
        <p:txBody>
          <a:bodyPr/>
          <a:lstStyle/>
          <a:p>
            <a:r>
              <a:rPr lang="en-US" dirty="0" smtClean="0"/>
              <a:t>Names of the companies you worked for (Schools you did internships or practicums at)</a:t>
            </a:r>
          </a:p>
          <a:p>
            <a:r>
              <a:rPr lang="en-US" dirty="0" smtClean="0"/>
              <a:t>City and state for each company</a:t>
            </a:r>
          </a:p>
          <a:p>
            <a:r>
              <a:rPr lang="en-US" dirty="0" smtClean="0"/>
              <a:t>Titles/positions you held</a:t>
            </a:r>
          </a:p>
          <a:p>
            <a:r>
              <a:rPr lang="en-US" dirty="0" smtClean="0"/>
              <a:t>Employment dates</a:t>
            </a:r>
          </a:p>
          <a:p>
            <a:r>
              <a:rPr lang="en-US" dirty="0" smtClean="0"/>
              <a:t>Duties you performed (Often in a bulleted list)  Make sure they are in parallel form.  Use active voice and action verbs.  </a:t>
            </a:r>
          </a:p>
          <a:p>
            <a:r>
              <a:rPr lang="en-US" dirty="0" smtClean="0"/>
              <a:t>Promotions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Career Related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752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Examples: </a:t>
            </a:r>
          </a:p>
          <a:p>
            <a:r>
              <a:rPr lang="en-US" dirty="0" smtClean="0"/>
              <a:t>Student Teacher </a:t>
            </a:r>
          </a:p>
          <a:p>
            <a:pPr>
              <a:buNone/>
            </a:pPr>
            <a:r>
              <a:rPr lang="en-US" dirty="0" smtClean="0"/>
              <a:t>		Lowell Elementary, Sioux Falls, SD</a:t>
            </a:r>
          </a:p>
          <a:p>
            <a:pPr marL="1489075" indent="515938">
              <a:buFont typeface="Wingdings" pitchFamily="2" charset="2"/>
              <a:buChar char="§"/>
            </a:pPr>
            <a:r>
              <a:rPr lang="en-US" dirty="0" smtClean="0"/>
              <a:t>Fifth Grade (Spring 2009)		</a:t>
            </a:r>
          </a:p>
          <a:p>
            <a:r>
              <a:rPr lang="en-US" dirty="0" smtClean="0"/>
              <a:t>Early Literacy Practicum Teacher</a:t>
            </a:r>
          </a:p>
          <a:p>
            <a:r>
              <a:rPr lang="en-US" dirty="0" smtClean="0"/>
              <a:t>Methods Practicum Teacher</a:t>
            </a:r>
          </a:p>
          <a:p>
            <a:r>
              <a:rPr lang="en-US" dirty="0" smtClean="0"/>
              <a:t>Reading Tutor and Mentor</a:t>
            </a:r>
          </a:p>
          <a:p>
            <a:r>
              <a:rPr lang="en-US" dirty="0" smtClean="0"/>
              <a:t>Paraprofessional Teacher</a:t>
            </a:r>
          </a:p>
          <a:p>
            <a:r>
              <a:rPr lang="en-US" dirty="0" smtClean="0"/>
              <a:t>Use strong action verbs, use education buzz words, be positive, emphasize your accomplishments.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Other items you may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41837"/>
          </a:xfrm>
        </p:spPr>
        <p:txBody>
          <a:bodyPr/>
          <a:lstStyle/>
          <a:p>
            <a:r>
              <a:rPr lang="en-US" dirty="0" smtClean="0"/>
              <a:t>Career Objective: Secondary History Teacher</a:t>
            </a:r>
          </a:p>
          <a:p>
            <a:r>
              <a:rPr lang="en-US" dirty="0" smtClean="0"/>
              <a:t>Work Experience</a:t>
            </a:r>
          </a:p>
          <a:p>
            <a:r>
              <a:rPr lang="en-US" dirty="0" smtClean="0"/>
              <a:t>Honors/Activities</a:t>
            </a:r>
          </a:p>
          <a:p>
            <a:r>
              <a:rPr lang="en-US" dirty="0" smtClean="0"/>
              <a:t>Qualifications</a:t>
            </a:r>
          </a:p>
          <a:p>
            <a:r>
              <a:rPr lang="en-US" dirty="0" smtClean="0"/>
              <a:t>References: Available from Career Services, University of Sioux Falls, 1101 W. 22</a:t>
            </a:r>
            <a:r>
              <a:rPr lang="en-US" baseline="30000" dirty="0" smtClean="0"/>
              <a:t>nd</a:t>
            </a:r>
            <a:r>
              <a:rPr lang="en-US" dirty="0" smtClean="0"/>
              <a:t> St. Sioux Falls, SD 57105 (605) 331-6740</a:t>
            </a:r>
          </a:p>
          <a:p>
            <a:r>
              <a:rPr lang="en-US" dirty="0" smtClean="0"/>
              <a:t>Portfolio Available at (list website)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more than 3 (5) when you actually apply for a job.  Make sure you can get their cell phone numbers.</a:t>
            </a:r>
          </a:p>
          <a:p>
            <a:r>
              <a:rPr lang="en-US" dirty="0" smtClean="0"/>
              <a:t>Best- Recent, seen you teach, cooperating teachers, supervising teachers, faculty, academic advisors, employment supervisors, student organization advisors, current work supervisors. </a:t>
            </a:r>
          </a:p>
          <a:p>
            <a:r>
              <a:rPr lang="en-US" dirty="0" smtClean="0"/>
              <a:t>Ask in plenty of time, give a written time line, copy of resume and job description.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167</TotalTime>
  <Words>298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Deluxe</vt:lpstr>
      <vt:lpstr>The Resume</vt:lpstr>
      <vt:lpstr>Resumes</vt:lpstr>
      <vt:lpstr>Contact Information</vt:lpstr>
      <vt:lpstr>Education Section </vt:lpstr>
      <vt:lpstr>Career Related Experience Traditional Reverse Chronological: Most recent position presented first. </vt:lpstr>
      <vt:lpstr>Career Related Experience </vt:lpstr>
      <vt:lpstr>Other items you may include</vt:lpstr>
      <vt:lpstr>References?</vt:lpstr>
    </vt:vector>
  </TitlesOfParts>
  <Company>University of Sioux Falls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Resume</dc:title>
  <dc:creator>mihanson</dc:creator>
  <cp:lastModifiedBy>arpeterson</cp:lastModifiedBy>
  <cp:revision>19</cp:revision>
  <dcterms:created xsi:type="dcterms:W3CDTF">2009-01-27T19:50:11Z</dcterms:created>
  <dcterms:modified xsi:type="dcterms:W3CDTF">2011-01-03T15:06:34Z</dcterms:modified>
</cp:coreProperties>
</file>